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6"/>
  </p:normalViewPr>
  <p:slideViewPr>
    <p:cSldViewPr snapToGrid="0">
      <p:cViewPr varScale="1">
        <p:scale>
          <a:sx n="102" d="100"/>
          <a:sy n="102" d="100"/>
        </p:scale>
        <p:origin x="6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F75DE3-A75E-7841-0637-A494CCEAB0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530102-3652-E29A-E46D-E7A2405A90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F98828-51A5-C5E4-2CE8-4F9E78FB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68BAD2-A246-90C0-64BA-53C12F427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07F3B4-A959-EDCA-2E31-F1F549DBA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5669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C4C28A-F5E8-9482-B77C-E9EB32F1B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2468E6-F069-8EF8-D7D8-90F296391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C74C38-4E84-7E9B-6384-C4F2D15B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211A18-D811-A1DB-3512-A8343D573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8FBC27-F77D-07FD-A224-102E7E80D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85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A4E8CDF-DD60-E834-3FBF-1157A3B92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4329BB-6704-21D4-F19F-194F6F775B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F7B301-D3FD-7FD1-AE38-FF0B42E90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7C1497-7A3E-688E-6E34-FB7B6828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84DAE8-AFCA-9819-A726-CAD69AA41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37604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6A9A47-386D-D82C-E4FB-FDA5C7D34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5432C3-B839-54C4-8EE9-16623B3A1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905313-647B-E7AF-C56E-889B17B7C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6CA4C0-C140-0AFF-DEEC-95D0E522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24D253-F194-68AD-4C48-BE7DD093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12578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D5C48D-B1C3-A9AE-88C4-10607EA3C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46E1BE-0077-A7A4-ACED-DDD2A2A78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C2A457-2141-C3CF-23C5-27209FB7C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AA72BB-5A3D-FC5D-E6C3-58C9B2DFA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DA7C7A-5946-E79A-1D8D-F7511F0E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0245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5D0DF8-9100-7B73-3FB7-CB63003E0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B84D47-CD06-E6A0-5D7E-E4387F17F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FCF072-25C7-1205-B89E-BB94DE314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640CAF-4283-8B3E-FD43-101549E42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A58464-308C-B32B-AA1A-DE92F99E0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4D065D-4009-2B8A-0294-C02927491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409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F6FF2-9122-B706-AD86-4122B1FAB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08C0A91-167A-0251-A952-E96EFC4B7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118D9B-572D-4BE0-4EF4-AD7107081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7FD3F17-6CA1-06E6-0893-130CF62F40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5D33288-73B3-F25A-2191-0ED54D6DD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A506D6-7161-9804-82F2-941AAA3A1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25AE36-4B5E-2124-295A-7BA357361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B46B24F-95BC-FBE4-9953-EB6F1F3D5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2783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F75D12-41DD-3448-676E-8C66583CB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C11BA6-B85C-457A-A890-A30686E15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DD607F-0484-FD59-6F23-EA84A97E2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168FAEA-60FE-91FB-949C-49CB9194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21706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D5E2155-3C09-C93F-DC0A-E7A0538E9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574F735-D426-57A2-B8AF-BB0AD1BAE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E0BEB7-CF1B-8263-7D9C-E3D3FD174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1939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C46BB6-4386-4713-B0C7-14D9A0082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F64833-5C92-1351-466A-35372B319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36A04A-42A8-F2E3-17E7-6787BD5C0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7DDE87-D595-5D9D-8ED3-3615E995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9D136F-4A15-7379-EFA9-5FE766D74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DE3E7D8-B7CE-2FA5-2A1C-48B92A50E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574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4ECC2-837A-329D-E215-B5B3366C4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1DEEE-930C-7D6F-3E4A-D1449FA125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2A17AE-C764-E7AF-5B72-F104827B9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2488BC-1397-25C0-262C-215D48A5A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78213E-222C-EC98-2D0D-7486DFE5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699FF-D298-0B9F-8771-5F65CD6F5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2913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9E07DF-4BF9-0EC8-CE31-24E53606C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0934AD-E739-9B3D-F0D3-24EADF0B3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24B642-172F-AF80-AEF5-D00FB1C76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9199D-9546-284D-B755-D1492ABC9099}" type="datetimeFigureOut">
              <a:rPr kumimoji="1" lang="zh-CN" altLang="en-US" smtClean="0"/>
              <a:t>2024/10/10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552FDF-745C-F971-7B59-45C3ECD9A9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B3E1DD-DE0E-5848-9FE9-061CBA76B3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97CA7-A870-5D47-A737-E7EF30110CF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244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75CCB83D-510B-1174-421D-05BA7FF52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3CD01F8-5F4B-102A-9D9C-360949E85068}"/>
              </a:ext>
            </a:extLst>
          </p:cNvPr>
          <p:cNvSpPr txBox="1"/>
          <p:nvPr/>
        </p:nvSpPr>
        <p:spPr>
          <a:xfrm>
            <a:off x="503193" y="1965282"/>
            <a:ext cx="104722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15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3FAE493-A55E-56DF-3FF3-DC3E5057B114}"/>
              </a:ext>
            </a:extLst>
          </p:cNvPr>
          <p:cNvSpPr txBox="1"/>
          <p:nvPr/>
        </p:nvSpPr>
        <p:spPr>
          <a:xfrm>
            <a:off x="650118" y="1965282"/>
            <a:ext cx="104722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17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A19E246-FDB5-3175-9106-2DED92A8F6EB}"/>
              </a:ext>
            </a:extLst>
          </p:cNvPr>
          <p:cNvSpPr txBox="1"/>
          <p:nvPr/>
        </p:nvSpPr>
        <p:spPr>
          <a:xfrm>
            <a:off x="792253" y="1965281"/>
            <a:ext cx="104722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19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F2DAEC9-A09C-56A4-2DC1-820A4536AE4C}"/>
              </a:ext>
            </a:extLst>
          </p:cNvPr>
          <p:cNvSpPr txBox="1"/>
          <p:nvPr/>
        </p:nvSpPr>
        <p:spPr>
          <a:xfrm>
            <a:off x="4251823" y="2621422"/>
            <a:ext cx="188905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GND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D6277D8-F9EA-DED7-4BDB-E2B411188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902" y="84954"/>
            <a:ext cx="1887382" cy="2878962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049CED4-F0EC-7269-DCC7-FCEA60698F1B}"/>
              </a:ext>
            </a:extLst>
          </p:cNvPr>
          <p:cNvSpPr txBox="1"/>
          <p:nvPr/>
        </p:nvSpPr>
        <p:spPr>
          <a:xfrm>
            <a:off x="3601337" y="2474970"/>
            <a:ext cx="145988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3V3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9C9E638-2E4D-A7B6-80C2-C4855F76FD08}"/>
              </a:ext>
            </a:extLst>
          </p:cNvPr>
          <p:cNvSpPr txBox="1"/>
          <p:nvPr/>
        </p:nvSpPr>
        <p:spPr>
          <a:xfrm>
            <a:off x="3267944" y="2081244"/>
            <a:ext cx="245327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TP_INT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754A74A-8E73-9489-7DEC-E1F9B9B9A8FD}"/>
              </a:ext>
            </a:extLst>
          </p:cNvPr>
          <p:cNvSpPr txBox="1"/>
          <p:nvPr/>
        </p:nvSpPr>
        <p:spPr>
          <a:xfrm>
            <a:off x="3760705" y="2057614"/>
            <a:ext cx="28547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TP_SDA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CF44C73-2002-ABF1-3423-4F078E9EFD0D}"/>
              </a:ext>
            </a:extLst>
          </p:cNvPr>
          <p:cNvSpPr txBox="1"/>
          <p:nvPr/>
        </p:nvSpPr>
        <p:spPr>
          <a:xfrm>
            <a:off x="3760460" y="1778746"/>
            <a:ext cx="28547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TP_SCL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1AE351F-841A-5591-7B7A-3D748C051AB6}"/>
              </a:ext>
            </a:extLst>
          </p:cNvPr>
          <p:cNvSpPr txBox="1"/>
          <p:nvPr/>
        </p:nvSpPr>
        <p:spPr>
          <a:xfrm>
            <a:off x="3185302" y="1605531"/>
            <a:ext cx="28547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TP_RST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03B9F98-E8AE-AA75-A578-A2B5D7DCC776}"/>
              </a:ext>
            </a:extLst>
          </p:cNvPr>
          <p:cNvSpPr txBox="1"/>
          <p:nvPr/>
        </p:nvSpPr>
        <p:spPr>
          <a:xfrm rot="16200000">
            <a:off x="2003807" y="2215864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EXTMODE=GND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FA97307-886D-C47B-1F9A-EEE4C18C165C}"/>
              </a:ext>
            </a:extLst>
          </p:cNvPr>
          <p:cNvSpPr txBox="1"/>
          <p:nvPr/>
        </p:nvSpPr>
        <p:spPr>
          <a:xfrm rot="16200000">
            <a:off x="2097025" y="2191375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VDD=3V3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12A43A5-794B-2C49-0FA9-6B1810B13446}"/>
              </a:ext>
            </a:extLst>
          </p:cNvPr>
          <p:cNvSpPr txBox="1"/>
          <p:nvPr/>
        </p:nvSpPr>
        <p:spPr>
          <a:xfrm rot="16200000">
            <a:off x="2173572" y="2189552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VDD=3V3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3A9A900-2378-B320-DAA6-F83BB9D5BF58}"/>
              </a:ext>
            </a:extLst>
          </p:cNvPr>
          <p:cNvSpPr txBox="1"/>
          <p:nvPr/>
        </p:nvSpPr>
        <p:spPr>
          <a:xfrm rot="16200000">
            <a:off x="2265484" y="2189551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DISP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2F15222-26E5-9115-CC01-83FDDACD9730}"/>
              </a:ext>
            </a:extLst>
          </p:cNvPr>
          <p:cNvSpPr txBox="1"/>
          <p:nvPr/>
        </p:nvSpPr>
        <p:spPr>
          <a:xfrm rot="16200000">
            <a:off x="2335274" y="2167008"/>
            <a:ext cx="61592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EXTCOMIN=GND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127CE4A-A390-DD96-F331-92E1BB892B83}"/>
              </a:ext>
            </a:extLst>
          </p:cNvPr>
          <p:cNvSpPr txBox="1"/>
          <p:nvPr/>
        </p:nvSpPr>
        <p:spPr>
          <a:xfrm rot="16200000">
            <a:off x="2505750" y="2176411"/>
            <a:ext cx="61592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MOSI=11Pin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DBAD488-156A-6FC1-2F21-A2546A1E2257}"/>
              </a:ext>
            </a:extLst>
          </p:cNvPr>
          <p:cNvSpPr txBox="1"/>
          <p:nvPr/>
        </p:nvSpPr>
        <p:spPr>
          <a:xfrm rot="16200000">
            <a:off x="2599219" y="2176411"/>
            <a:ext cx="61592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SCK=Pin8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51257B8-D060-A3A1-C3CC-741995A9D94C}"/>
              </a:ext>
            </a:extLst>
          </p:cNvPr>
          <p:cNvSpPr txBox="1"/>
          <p:nvPr/>
        </p:nvSpPr>
        <p:spPr>
          <a:xfrm rot="16200000">
            <a:off x="2420608" y="2172530"/>
            <a:ext cx="615921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CS=Pin14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059B981-D01D-06D4-F5D1-3D4EFDA7DC00}"/>
              </a:ext>
            </a:extLst>
          </p:cNvPr>
          <p:cNvSpPr txBox="1"/>
          <p:nvPr/>
        </p:nvSpPr>
        <p:spPr>
          <a:xfrm rot="16200000">
            <a:off x="1826494" y="2217469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VSSA=GND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E4616C2-BBE7-004A-D45D-D652E55CFA7F}"/>
              </a:ext>
            </a:extLst>
          </p:cNvPr>
          <p:cNvSpPr txBox="1"/>
          <p:nvPr/>
        </p:nvSpPr>
        <p:spPr>
          <a:xfrm rot="16200000">
            <a:off x="1914026" y="2215864"/>
            <a:ext cx="570834" cy="92333"/>
          </a:xfrm>
          <a:prstGeom prst="rect">
            <a:avLst/>
          </a:prstGeom>
          <a:solidFill>
            <a:srgbClr val="FBFF00">
              <a:alpha val="54118"/>
            </a:srgbClr>
          </a:solidFill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sz="600" b="1" dirty="0">
                <a:solidFill>
                  <a:srgbClr val="FF0000"/>
                </a:solidFill>
              </a:rPr>
              <a:t>VSS=GND</a:t>
            </a:r>
            <a:endParaRPr kumimoji="1" lang="zh-CN" altLang="en-US" sz="900" b="1" dirty="0">
              <a:solidFill>
                <a:srgbClr val="FF0000"/>
              </a:solidFill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6E66B65D-E864-EE5C-BF47-1028B6C200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4648" r="5294"/>
          <a:stretch/>
        </p:blipFill>
        <p:spPr>
          <a:xfrm>
            <a:off x="7172541" y="649653"/>
            <a:ext cx="5019459" cy="532496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7628303-DABE-79F4-8D8E-EAAEC69E51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3757" y="3429593"/>
            <a:ext cx="1971818" cy="287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45</Words>
  <Application>Microsoft Macintosh PowerPoint</Application>
  <PresentationFormat>宽屏</PresentationFormat>
  <Paragraphs>19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李皓骅</dc:creator>
  <cp:lastModifiedBy>李皓骅</cp:lastModifiedBy>
  <cp:revision>15</cp:revision>
  <dcterms:created xsi:type="dcterms:W3CDTF">2024-10-10T14:50:33Z</dcterms:created>
  <dcterms:modified xsi:type="dcterms:W3CDTF">2024-10-10T15:10:00Z</dcterms:modified>
</cp:coreProperties>
</file>

<file path=docProps/thumbnail.jpeg>
</file>